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9" r:id="rId4"/>
    <p:sldId id="256" r:id="rId5"/>
    <p:sldId id="258" r:id="rId6"/>
    <p:sldId id="260" r:id="rId7"/>
    <p:sldId id="261" r:id="rId8"/>
    <p:sldId id="266" r:id="rId9"/>
    <p:sldId id="265" r:id="rId10"/>
    <p:sldId id="262" r:id="rId11"/>
    <p:sldId id="263" r:id="rId12"/>
    <p:sldId id="25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01/02/20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LN 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79" y="5950716"/>
            <a:ext cx="770759" cy="77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imals_hero_porcup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87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3908" y="5743210"/>
            <a:ext cx="7843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rial"/>
                <a:cs typeface="Arial"/>
              </a:rPr>
              <a:t>Don’t get too close!</a:t>
            </a:r>
            <a:endParaRPr lang="en-US" sz="6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57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2055" y="2372776"/>
            <a:ext cx="6405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So what? </a:t>
            </a:r>
          </a:p>
        </p:txBody>
      </p:sp>
    </p:spTree>
    <p:extLst>
      <p:ext uri="{BB962C8B-B14F-4D97-AF65-F5344CB8AC3E}">
        <p14:creationId xmlns:p14="http://schemas.microsoft.com/office/powerpoint/2010/main" val="42605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478" y="1831140"/>
            <a:ext cx="73955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The Porcupine Syndrome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1595" y="5724533"/>
            <a:ext cx="222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Chuck </a:t>
            </a:r>
            <a:r>
              <a:rPr lang="en-US" sz="2400" b="1" dirty="0" err="1" smtClean="0"/>
              <a:t>Swindoll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5430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1658" y="401556"/>
            <a:ext cx="77596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/>
                <a:cs typeface="Arial"/>
              </a:rPr>
              <a:t>KOINONIKOS  </a:t>
            </a:r>
          </a:p>
          <a:p>
            <a:r>
              <a:rPr lang="en-US" sz="8800" i="1" dirty="0" smtClean="0">
                <a:latin typeface="Arial"/>
                <a:cs typeface="Arial"/>
              </a:rPr>
              <a:t>- generous</a:t>
            </a:r>
            <a:r>
              <a:rPr lang="en-US" sz="8800" b="1" dirty="0" smtClean="0">
                <a:latin typeface="Arial"/>
                <a:cs typeface="Arial"/>
              </a:rPr>
              <a:t> </a:t>
            </a:r>
          </a:p>
          <a:p>
            <a:r>
              <a:rPr lang="en-US" sz="8800" i="1" dirty="0" smtClean="0">
                <a:latin typeface="Arial"/>
                <a:cs typeface="Arial"/>
              </a:rPr>
              <a:t>- participation</a:t>
            </a:r>
          </a:p>
          <a:p>
            <a:r>
              <a:rPr lang="en-US" sz="8800" i="1" dirty="0" smtClean="0">
                <a:latin typeface="Arial"/>
                <a:cs typeface="Arial"/>
              </a:rPr>
              <a:t>- involvement</a:t>
            </a:r>
            <a:endParaRPr lang="en-US" sz="88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15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2055" y="2372776"/>
            <a:ext cx="6405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Result?</a:t>
            </a:r>
          </a:p>
        </p:txBody>
      </p:sp>
    </p:spTree>
    <p:extLst>
      <p:ext uri="{BB962C8B-B14F-4D97-AF65-F5344CB8AC3E}">
        <p14:creationId xmlns:p14="http://schemas.microsoft.com/office/powerpoint/2010/main" val="115430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9404" y="2437363"/>
            <a:ext cx="6321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/>
                <a:cs typeface="Arial"/>
              </a:rPr>
              <a:t>MEETING</a:t>
            </a:r>
            <a:endParaRPr lang="en-US" sz="9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228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9404" y="2437363"/>
            <a:ext cx="6321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/>
                <a:cs typeface="Arial"/>
              </a:rPr>
              <a:t>IMAGINE</a:t>
            </a:r>
            <a:endParaRPr lang="en-US" sz="9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731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4704" y="1550199"/>
            <a:ext cx="65270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/>
                <a:cs typeface="Arial"/>
              </a:rPr>
              <a:t>KOINONIA</a:t>
            </a:r>
            <a:endParaRPr lang="en-US" sz="9600" b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704" y="3417911"/>
            <a:ext cx="6527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This is the </a:t>
            </a:r>
            <a:r>
              <a:rPr lang="en-US" sz="4000" b="1" dirty="0" smtClean="0">
                <a:latin typeface="Arial"/>
                <a:cs typeface="Arial"/>
              </a:rPr>
              <a:t>fellowship</a:t>
            </a:r>
            <a:r>
              <a:rPr lang="en-US" sz="3200" dirty="0" smtClean="0">
                <a:latin typeface="Arial"/>
                <a:cs typeface="Arial"/>
              </a:rPr>
              <a:t>: from the Greek word, </a:t>
            </a:r>
            <a:r>
              <a:rPr lang="en-US" sz="4000" b="1" dirty="0" err="1" smtClean="0">
                <a:latin typeface="Arial"/>
                <a:cs typeface="Arial"/>
              </a:rPr>
              <a:t>koinos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mr-IN" sz="3200" dirty="0" smtClean="0">
                <a:latin typeface="Arial"/>
                <a:cs typeface="Arial"/>
              </a:rPr>
              <a:t>–</a:t>
            </a:r>
            <a:r>
              <a:rPr lang="en-US" sz="3200" dirty="0" smtClean="0">
                <a:latin typeface="Arial"/>
                <a:cs typeface="Arial"/>
              </a:rPr>
              <a:t> what we have in </a:t>
            </a:r>
            <a:r>
              <a:rPr lang="en-US" sz="4000" b="1" dirty="0" smtClean="0">
                <a:latin typeface="Arial"/>
                <a:cs typeface="Arial"/>
              </a:rPr>
              <a:t>common</a:t>
            </a:r>
            <a:endParaRPr lang="en-US" sz="4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424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4373" y="924519"/>
            <a:ext cx="7881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/>
                <a:cs typeface="Arial"/>
              </a:rPr>
              <a:t>- With whom are we in fellowship?</a:t>
            </a:r>
          </a:p>
          <a:p>
            <a:r>
              <a:rPr lang="en-US" sz="7200" dirty="0" smtClean="0">
                <a:latin typeface="Arial"/>
                <a:cs typeface="Arial"/>
              </a:rPr>
              <a:t>- What do we have in common? </a:t>
            </a:r>
          </a:p>
        </p:txBody>
      </p:sp>
    </p:spTree>
    <p:extLst>
      <p:ext uri="{BB962C8B-B14F-4D97-AF65-F5344CB8AC3E}">
        <p14:creationId xmlns:p14="http://schemas.microsoft.com/office/powerpoint/2010/main" val="4154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630" y="569652"/>
            <a:ext cx="800245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1 John 1:3 </a:t>
            </a:r>
            <a:r>
              <a:rPr lang="en-US" sz="3200" dirty="0" smtClean="0">
                <a:latin typeface="Arial"/>
                <a:cs typeface="Arial"/>
              </a:rPr>
              <a:t>that </a:t>
            </a:r>
            <a:r>
              <a:rPr lang="en-US" sz="3200" dirty="0">
                <a:latin typeface="Arial"/>
                <a:cs typeface="Arial"/>
              </a:rPr>
              <a:t>which we have seen and heard we proclaim also to you, so that you too may have </a:t>
            </a:r>
            <a:r>
              <a:rPr lang="en-US" sz="3200" b="1" dirty="0">
                <a:latin typeface="Arial"/>
                <a:cs typeface="Arial"/>
              </a:rPr>
              <a:t>fellowship</a:t>
            </a:r>
            <a:r>
              <a:rPr lang="en-US" sz="3200" dirty="0">
                <a:latin typeface="Arial"/>
                <a:cs typeface="Arial"/>
              </a:rPr>
              <a:t> with us; and indeed our </a:t>
            </a:r>
            <a:r>
              <a:rPr lang="en-US" sz="3200" b="1" dirty="0">
                <a:latin typeface="Arial"/>
                <a:cs typeface="Arial"/>
              </a:rPr>
              <a:t>fellowship</a:t>
            </a:r>
            <a:r>
              <a:rPr lang="en-US" sz="3200" dirty="0">
                <a:latin typeface="Arial"/>
                <a:cs typeface="Arial"/>
              </a:rPr>
              <a:t> is with the </a:t>
            </a:r>
            <a:r>
              <a:rPr lang="en-US" sz="3200" dirty="0">
                <a:solidFill>
                  <a:srgbClr val="FFFF00"/>
                </a:solidFill>
                <a:latin typeface="Arial"/>
                <a:cs typeface="Arial"/>
              </a:rPr>
              <a:t>Father</a:t>
            </a:r>
            <a:r>
              <a:rPr lang="en-US" sz="3200" dirty="0">
                <a:latin typeface="Arial"/>
                <a:cs typeface="Arial"/>
              </a:rPr>
              <a:t> and with his </a:t>
            </a:r>
            <a:r>
              <a:rPr lang="en-US" sz="3200" dirty="0">
                <a:solidFill>
                  <a:srgbClr val="FFFF00"/>
                </a:solidFill>
                <a:latin typeface="Arial"/>
                <a:cs typeface="Arial"/>
              </a:rPr>
              <a:t>Son Jesus Christ</a:t>
            </a:r>
            <a:r>
              <a:rPr lang="en-US" sz="3200" dirty="0">
                <a:latin typeface="Arial"/>
                <a:cs typeface="Arial"/>
              </a:rPr>
              <a:t>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b="1" dirty="0" smtClean="0">
                <a:latin typeface="Arial"/>
                <a:cs typeface="Arial"/>
              </a:rPr>
              <a:t>2 Corinthians 13:14 </a:t>
            </a:r>
            <a:r>
              <a:rPr lang="en-US" sz="3200" dirty="0" smtClean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grace of the Lord Jesus Christ and the love of God and the </a:t>
            </a:r>
            <a:r>
              <a:rPr lang="en-US" sz="3200" b="1" dirty="0">
                <a:latin typeface="Arial"/>
                <a:cs typeface="Arial"/>
              </a:rPr>
              <a:t>fellowship</a:t>
            </a:r>
            <a:r>
              <a:rPr lang="en-US" sz="3200" dirty="0">
                <a:latin typeface="Arial"/>
                <a:cs typeface="Arial"/>
              </a:rPr>
              <a:t> of the </a:t>
            </a:r>
            <a:r>
              <a:rPr lang="en-US" sz="3200" dirty="0">
                <a:solidFill>
                  <a:srgbClr val="FFFF00"/>
                </a:solidFill>
                <a:latin typeface="Arial"/>
                <a:cs typeface="Arial"/>
              </a:rPr>
              <a:t>Holy Spirit </a:t>
            </a:r>
            <a:r>
              <a:rPr lang="en-US" sz="3200" dirty="0">
                <a:latin typeface="Arial"/>
                <a:cs typeface="Arial"/>
              </a:rPr>
              <a:t>be with you all.</a:t>
            </a:r>
          </a:p>
        </p:txBody>
      </p:sp>
    </p:spTree>
    <p:extLst>
      <p:ext uri="{BB962C8B-B14F-4D97-AF65-F5344CB8AC3E}">
        <p14:creationId xmlns:p14="http://schemas.microsoft.com/office/powerpoint/2010/main" val="344077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2055" y="1214013"/>
            <a:ext cx="64057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SO... </a:t>
            </a:r>
          </a:p>
          <a:p>
            <a:r>
              <a:rPr lang="en-US" sz="3600" dirty="0" smtClean="0"/>
              <a:t>Fellowship is Trinitarian! In </a:t>
            </a:r>
            <a:r>
              <a:rPr lang="en-US" sz="3600" b="1" dirty="0" smtClean="0"/>
              <a:t>meeting</a:t>
            </a:r>
            <a:r>
              <a:rPr lang="en-US" sz="3600" dirty="0" smtClean="0"/>
              <a:t> together we are in </a:t>
            </a:r>
            <a:r>
              <a:rPr lang="en-US" sz="3600" b="1" dirty="0" smtClean="0"/>
              <a:t>fellowship</a:t>
            </a:r>
            <a:r>
              <a:rPr lang="en-US" sz="3600" dirty="0" smtClean="0"/>
              <a:t> with </a:t>
            </a:r>
            <a:r>
              <a:rPr lang="en-US" sz="4400" dirty="0" smtClean="0">
                <a:solidFill>
                  <a:srgbClr val="FFFF00"/>
                </a:solidFill>
              </a:rPr>
              <a:t>FATHER, SON </a:t>
            </a:r>
            <a:r>
              <a:rPr lang="en-US" sz="3600" dirty="0" smtClean="0"/>
              <a:t>and </a:t>
            </a:r>
            <a:r>
              <a:rPr lang="en-US" sz="4400" dirty="0" smtClean="0">
                <a:solidFill>
                  <a:srgbClr val="FFFF00"/>
                </a:solidFill>
              </a:rPr>
              <a:t>HOLY SPIRIT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4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9404" y="2082498"/>
            <a:ext cx="63216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/>
                <a:cs typeface="Arial"/>
              </a:rPr>
              <a:t>LOVE (agape)</a:t>
            </a:r>
            <a:endParaRPr lang="en-US" sz="9600" b="1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9403" y="1139303"/>
            <a:ext cx="467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/>
                <a:cs typeface="Arial"/>
              </a:rPr>
              <a:t>What draws us together?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63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2055" y="1737755"/>
            <a:ext cx="64057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Amen and Alleluia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47820" y="5509746"/>
            <a:ext cx="2745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A tale of two soldiers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17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132</TotalTime>
  <Words>169</Words>
  <Application>Microsoft Macintosh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Carlton</dc:creator>
  <cp:lastModifiedBy>Carlton</cp:lastModifiedBy>
  <cp:revision>19</cp:revision>
  <dcterms:created xsi:type="dcterms:W3CDTF">2020-01-29T11:02:52Z</dcterms:created>
  <dcterms:modified xsi:type="dcterms:W3CDTF">2020-02-01T14:25:24Z</dcterms:modified>
</cp:coreProperties>
</file>